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youtube.com/v/EJoXw9XZ238" Type="http://schemas.openxmlformats.org/officeDocument/2006/relationships/hyperlink" TargetMode="External" Id="rId4"/><Relationship Target="../media/image01.jpg" Type="http://schemas.openxmlformats.org/officeDocument/2006/relationships/image" Id="rId5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11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gif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Invasive Species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Amy Pope, 2 Dec 2014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>
            <a:hlinkClick r:id="rId4"/>
          </p:cNvPr>
          <p:cNvSpPr/>
          <p:nvPr/>
        </p:nvSpPr>
        <p:spPr>
          <a:xfrm>
            <a:off y="857250" x="2286000"/>
            <a:ext cy="3429000" cx="457200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Lionfish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592574" x="2596240"/>
            <a:ext cy="4333175" cx="59768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28625" x="2428875"/>
            <a:ext cy="4286250" cx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53700" x="1583475"/>
            <a:ext cy="4425525" cx="590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Invasive Species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Native or Exotic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Flora or Fauna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Uncontrolled Populations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Harmful effects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63375" x="5151075"/>
            <a:ext cy="2495250" cx="374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Kudzu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76350" x="2130375"/>
            <a:ext cy="4107125" cx="6160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Zebra Mussels</a:t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74800" x="2015275"/>
            <a:ext cy="4076700" cx="571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69725" x="1255350"/>
            <a:ext cy="4286250" cx="666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79587" x="1214400"/>
            <a:ext cy="4384322" cx="6549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Asian Carp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523100" x="3239375"/>
            <a:ext cy="4438650" cx="571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529650" x="2173500"/>
            <a:ext cy="4330725" cx="49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733650" x="1536125"/>
            <a:ext cy="3429000" cx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