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Relationship Target="../media/image09.png" Type="http://schemas.openxmlformats.org/officeDocument/2006/relationships/image" Id="rId6"/><Relationship Target="../media/image06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Ecological Refugees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Coralia Balasca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depletion of certain resources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competition for land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uncompensated public expenditure</a:t>
            </a:r>
          </a:p>
          <a:p>
            <a:pPr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available land area decreasing throughout the world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Negatives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While there are both negatives and positives to ecological refugees, the negatives outweigh the positives with an eye to the future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Conclusion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4991100" cx="886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1333820" x="969000"/>
            <a:ext cy="1493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“In 2020, the UN has projected that we will have 50 million environmental refugees”</a:t>
            </a: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does this matter?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5" x="255900"/>
            <a:ext cy="994200" cx="843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does this matter continued...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98690"/>
            <a:ext cy="5143500" cx="883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y="1244250" x="457200"/>
            <a:ext cy="3630300" cx="417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sz="3000" lang="en">
                <a:latin typeface="Cambria"/>
                <a:ea typeface="Cambria"/>
                <a:cs typeface="Cambria"/>
                <a:sym typeface="Cambria"/>
              </a:rPr>
              <a:t>Displaced persons who are forced to leave their location due to an environmental disruption or depletion</a:t>
            </a: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Ecological Refugees: Defined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98225" x="4781550"/>
            <a:ext cy="2571750" cx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1715753" x="751475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effects cause people to become ecological refugees?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997978" x="4060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chemeClr val="lt2"/>
                </a:solidFill>
              </a:rPr>
              <a:t>Direct Effect 1: </a:t>
            </a:r>
            <a:r>
              <a:rPr b="0" lang="en" i="1">
                <a:solidFill>
                  <a:schemeClr val="lt2"/>
                </a:solidFill>
              </a:rPr>
              <a:t>Food and Water Shortages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92175" x="2229962"/>
            <a:ext cy="3008625" cx="45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1986350" x="4554950"/>
            <a:ext cy="3630300" cx="413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desertification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sea level rise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y="992153" x="5084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chemeClr val="lt2"/>
                </a:solidFill>
              </a:rPr>
              <a:t>Direct Effect 2: </a:t>
            </a:r>
            <a:r>
              <a:rPr b="0" lang="en" i="1">
                <a:solidFill>
                  <a:schemeClr val="lt2"/>
                </a:solidFill>
              </a:rPr>
              <a:t>Gradual Climate Change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8175" x="293125"/>
            <a:ext cy="2781474" cx="41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576925" x="457200"/>
            <a:ext cy="3630300" cx="388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hurricane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floods</a:t>
            </a:r>
          </a:p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damaging storms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y="513053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chemeClr val="lt2"/>
                </a:solidFill>
              </a:rPr>
              <a:t>Direct Effect 3: </a:t>
            </a:r>
            <a:r>
              <a:rPr b="0" lang="en" i="1">
                <a:solidFill>
                  <a:schemeClr val="lt2"/>
                </a:solidFill>
              </a:rPr>
              <a:t>Instant Climate Change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76924" x="4514011"/>
            <a:ext cy="2864575" cx="429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1820025" x="3262675"/>
            <a:ext cy="3630300" cx="542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directly connected to previous three types that cause a person not to be able to earn a sustainable living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y="615403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chemeClr val="lt2"/>
                </a:solidFill>
              </a:rPr>
              <a:t>Indirect Effect 1: </a:t>
            </a:r>
            <a:r>
              <a:rPr b="0" lang="en" i="1">
                <a:solidFill>
                  <a:schemeClr val="lt2"/>
                </a:solidFill>
              </a:rPr>
              <a:t>Loss of Livelihood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2129350" cx="31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21800" x="423925"/>
            <a:ext cy="2462425" cx="36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55275" x="5591322"/>
            <a:ext cy="3983650" cx="29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615400" x="2082150"/>
            <a:ext cy="3118600" cx="415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ARE ECOLOGICAL REFUGEES AN OVERALL POSITIVE OR NEGATIVE THING?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Soo….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brings new skills and knowledge into host community</a:t>
            </a:r>
          </a:p>
          <a:p>
            <a:pPr lvl="0" indent="-43180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en"/>
              <a:t>increases local markets and reduces commodity prices</a:t>
            </a: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Positives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