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 Level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Lisa Snodgrass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Climate Change: Basic Information." </a:t>
            </a:r>
            <a:r>
              <a:rPr lang="en-US" i="1" dirty="0"/>
              <a:t>EPA</a:t>
            </a:r>
            <a:r>
              <a:rPr lang="en-US" dirty="0"/>
              <a:t>. Environmental Protection Agency, </a:t>
            </a:r>
            <a:r>
              <a:rPr lang="en-US" dirty="0" err="1"/>
              <a:t>n.d.</a:t>
            </a:r>
            <a:r>
              <a:rPr lang="en-US" dirty="0"/>
              <a:t> Web. 29 	Nov. 2014.</a:t>
            </a:r>
          </a:p>
          <a:p>
            <a:pPr marL="0" indent="0">
              <a:buNone/>
            </a:pPr>
            <a:r>
              <a:rPr lang="en-US" dirty="0"/>
              <a:t>"Climate Change: Basic Information." </a:t>
            </a:r>
            <a:r>
              <a:rPr lang="en-US" i="1" dirty="0"/>
              <a:t>Sea Level Rise</a:t>
            </a:r>
            <a:r>
              <a:rPr lang="en-US" dirty="0"/>
              <a:t>. Environmental Protection Agency, </a:t>
            </a:r>
            <a:r>
              <a:rPr lang="en-US" dirty="0" err="1"/>
              <a:t>n.d.</a:t>
            </a:r>
            <a:r>
              <a:rPr lang="en-US" dirty="0"/>
              <a:t> 	Web. 01 Dec. 2014.</a:t>
            </a:r>
          </a:p>
          <a:p>
            <a:pPr marL="0" indent="0">
              <a:buNone/>
            </a:pPr>
            <a:r>
              <a:rPr lang="en-US" dirty="0"/>
              <a:t>"FAQ 5.1 ﻿﻿Is Sea Level Rising?﻿." </a:t>
            </a:r>
            <a:r>
              <a:rPr lang="en-US" i="1" dirty="0"/>
              <a:t>FAQ 5.1</a:t>
            </a:r>
            <a:r>
              <a:rPr lang="en-US" dirty="0"/>
              <a:t>. Intergovernmental Panel on Climate Change, </a:t>
            </a:r>
            <a:r>
              <a:rPr lang="en-US" dirty="0" err="1"/>
              <a:t>n.d.</a:t>
            </a:r>
            <a:r>
              <a:rPr lang="en-US" dirty="0"/>
              <a:t> 	Web. 02 Dec. 2014.</a:t>
            </a:r>
          </a:p>
          <a:p>
            <a:pPr marL="0" indent="0">
              <a:buNone/>
            </a:pPr>
            <a:r>
              <a:rPr lang="en-US" dirty="0"/>
              <a:t>"Is Sea Level Rising?" </a:t>
            </a:r>
            <a:r>
              <a:rPr lang="en-US" i="1" dirty="0"/>
              <a:t>Is Sea Level Rising?</a:t>
            </a:r>
            <a:r>
              <a:rPr lang="en-US" dirty="0"/>
              <a:t> National Oceanic and Atmospheric Administration, 	</a:t>
            </a:r>
            <a:r>
              <a:rPr lang="en-US" dirty="0" err="1"/>
              <a:t>n.d.</a:t>
            </a:r>
            <a:r>
              <a:rPr lang="en-US" dirty="0"/>
              <a:t> Web. 30 Nov. 2014.</a:t>
            </a:r>
          </a:p>
          <a:p>
            <a:pPr marL="0" indent="0">
              <a:buNone/>
            </a:pPr>
            <a:r>
              <a:rPr lang="en-US" dirty="0"/>
              <a:t>"Sea Temperature Rise -- National Geographic." </a:t>
            </a:r>
            <a:r>
              <a:rPr lang="en-US" i="1" dirty="0"/>
              <a:t>National Geographic</a:t>
            </a:r>
            <a:r>
              <a:rPr lang="en-US" dirty="0"/>
              <a:t>. National Geographic, 	</a:t>
            </a:r>
            <a:r>
              <a:rPr lang="en-US" dirty="0" err="1"/>
              <a:t>n.d.</a:t>
            </a:r>
            <a:r>
              <a:rPr lang="en-US" dirty="0"/>
              <a:t> Web. 01 Dec. 2014.</a:t>
            </a:r>
          </a:p>
          <a:p>
            <a:pPr marL="0" indent="0">
              <a:buNone/>
            </a:pPr>
            <a:r>
              <a:rPr lang="en-US" dirty="0"/>
              <a:t>AMAP, 2012. Arctic Climate Issues 2011: Changes in Arctic Snow, Water, Ice and Permafrost. 	SWIPA 2011 Overview Project. Arctic Monitoring and Assessment Program (AMAP), 	Oslo. xi + 97pp.</a:t>
            </a:r>
          </a:p>
          <a:p>
            <a:pPr marL="0" indent="0">
              <a:buNone/>
            </a:pPr>
            <a:r>
              <a:rPr lang="en-US" dirty="0"/>
              <a:t>Walsh, John, and Donald </a:t>
            </a:r>
            <a:r>
              <a:rPr lang="en-US" dirty="0" err="1"/>
              <a:t>Wuebbles</a:t>
            </a:r>
            <a:r>
              <a:rPr lang="en-US" dirty="0"/>
              <a:t>. "Menu." </a:t>
            </a:r>
            <a:r>
              <a:rPr lang="en-US" i="1" dirty="0"/>
              <a:t>Sea Level Rise</a:t>
            </a:r>
            <a:r>
              <a:rPr lang="en-US" dirty="0"/>
              <a:t>. U.S. Global Change Research 	Program, </a:t>
            </a:r>
            <a:r>
              <a:rPr lang="en-US" dirty="0" err="1"/>
              <a:t>n.d.</a:t>
            </a:r>
            <a:r>
              <a:rPr lang="en-US" dirty="0"/>
              <a:t> Web. 01 Dec. 2014.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0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</a:p>
          <a:p>
            <a:r>
              <a:rPr lang="en-US" dirty="0" smtClean="0"/>
              <a:t>Thermal Expansion</a:t>
            </a:r>
          </a:p>
          <a:p>
            <a:r>
              <a:rPr lang="en-US" dirty="0" smtClean="0"/>
              <a:t>Glacial/Ice Sheet Melting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840" y="1095375"/>
            <a:ext cx="3747110" cy="51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 in Rising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 with MSL</a:t>
            </a:r>
          </a:p>
          <a:p>
            <a:r>
              <a:rPr lang="en-US" dirty="0" smtClean="0"/>
              <a:t>Rise 1-7 </a:t>
            </a:r>
            <a:r>
              <a:rPr lang="en-US" dirty="0" err="1" smtClean="0"/>
              <a:t>ft</a:t>
            </a:r>
            <a:r>
              <a:rPr lang="en-US" dirty="0" smtClean="0"/>
              <a:t> by 2100</a:t>
            </a:r>
          </a:p>
          <a:p>
            <a:r>
              <a:rPr lang="en-US" dirty="0" smtClean="0"/>
              <a:t>Potentially 11in with no human emissions</a:t>
            </a:r>
          </a:p>
          <a:p>
            <a:pPr lvl="1"/>
            <a:r>
              <a:rPr lang="en-US" dirty="0" smtClean="0"/>
              <a:t>Highly unfeasibly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3651250"/>
            <a:ext cx="4222750" cy="28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3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91" b="10691"/>
          <a:stretch>
            <a:fillRect/>
          </a:stretch>
        </p:blipFill>
        <p:spPr>
          <a:xfrm>
            <a:off x="430213" y="1003300"/>
            <a:ext cx="8317741" cy="4616450"/>
          </a:xfrm>
        </p:spPr>
      </p:pic>
    </p:spTree>
    <p:extLst>
      <p:ext uri="{BB962C8B-B14F-4D97-AF65-F5344CB8AC3E}">
        <p14:creationId xmlns:p14="http://schemas.microsoft.com/office/powerpoint/2010/main" val="234314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Human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refugees</a:t>
            </a:r>
          </a:p>
          <a:p>
            <a:r>
              <a:rPr lang="en-US" dirty="0" smtClean="0"/>
              <a:t>Agriculture and aquaculture losses</a:t>
            </a:r>
          </a:p>
          <a:p>
            <a:pPr lvl="1"/>
            <a:r>
              <a:rPr lang="en-US" dirty="0" smtClean="0"/>
              <a:t>World food crisis</a:t>
            </a:r>
          </a:p>
          <a:p>
            <a:r>
              <a:rPr lang="en-US" dirty="0" smtClean="0"/>
              <a:t>Loss of tourism and </a:t>
            </a:r>
          </a:p>
          <a:p>
            <a:pPr marL="0" indent="0">
              <a:buNone/>
            </a:pPr>
            <a:r>
              <a:rPr lang="en-US" dirty="0" smtClean="0"/>
              <a:t>    recreation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1" y="3185607"/>
            <a:ext cx="4267200" cy="32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3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Flooding</a:t>
            </a:r>
          </a:p>
          <a:p>
            <a:r>
              <a:rPr lang="en-US" dirty="0" smtClean="0"/>
              <a:t>Declination in soil quality</a:t>
            </a:r>
          </a:p>
          <a:p>
            <a:r>
              <a:rPr lang="en-US" dirty="0" smtClean="0"/>
              <a:t>Coastal erosion</a:t>
            </a:r>
          </a:p>
          <a:p>
            <a:r>
              <a:rPr lang="en-US" dirty="0" smtClean="0"/>
              <a:t>Inhibition of primary production systems</a:t>
            </a:r>
          </a:p>
          <a:p>
            <a:r>
              <a:rPr lang="en-US" dirty="0" smtClean="0"/>
              <a:t>Changes in surface and ground water</a:t>
            </a:r>
          </a:p>
          <a:p>
            <a:r>
              <a:rPr lang="en-US" dirty="0" smtClean="0"/>
              <a:t>Loss of land habitat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6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003" b="13003"/>
          <a:stretch>
            <a:fillRect/>
          </a:stretch>
        </p:blipFill>
        <p:spPr>
          <a:xfrm>
            <a:off x="779463" y="1257300"/>
            <a:ext cx="7583487" cy="4208930"/>
          </a:xfrm>
        </p:spPr>
      </p:pic>
    </p:spTree>
    <p:extLst>
      <p:ext uri="{BB962C8B-B14F-4D97-AF65-F5344CB8AC3E}">
        <p14:creationId xmlns:p14="http://schemas.microsoft.com/office/powerpoint/2010/main" val="362286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Greenhouse gas emissions</a:t>
            </a:r>
          </a:p>
          <a:p>
            <a:r>
              <a:rPr lang="en-US" dirty="0" smtClean="0"/>
              <a:t>Alternative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49" y="3237441"/>
            <a:ext cx="3527426" cy="2351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2" y="3237441"/>
            <a:ext cx="3215923" cy="24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0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 Concerns?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3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215</TotalTime>
  <Words>107</Words>
  <Application>Microsoft Macintosh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Revolution</vt:lpstr>
      <vt:lpstr>Sea Level Changes</vt:lpstr>
      <vt:lpstr>Causes</vt:lpstr>
      <vt:lpstr>Future Trends in Rising Seas</vt:lpstr>
      <vt:lpstr>PowerPoint Presentation</vt:lpstr>
      <vt:lpstr>Effects on Human Population</vt:lpstr>
      <vt:lpstr>Environmental Impacts</vt:lpstr>
      <vt:lpstr>PowerPoint Presentation</vt:lpstr>
      <vt:lpstr>Necessary Change</vt:lpstr>
      <vt:lpstr>Questions? Comments? Concerns?</vt:lpstr>
      <vt:lpstr>Work Cited</vt:lpstr>
    </vt:vector>
  </TitlesOfParts>
  <Company>Furman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Level Changes</dc:title>
  <dc:creator>Lisa Snodgrass</dc:creator>
  <cp:lastModifiedBy>Lisa Snodgrass</cp:lastModifiedBy>
  <cp:revision>11</cp:revision>
  <dcterms:created xsi:type="dcterms:W3CDTF">2014-12-02T15:33:39Z</dcterms:created>
  <dcterms:modified xsi:type="dcterms:W3CDTF">2014-12-02T19:09:31Z</dcterms:modified>
</cp:coreProperties>
</file>