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1" r:id="rId4"/>
    <p:sldId id="259" r:id="rId5"/>
    <p:sldId id="270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03" d="100"/>
          <a:sy n="103" d="100"/>
        </p:scale>
        <p:origin x="4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2DF5F-FBA8-4E8C-BC2E-0E2E391DAB84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BD1E6-6D42-4EEE-9DD3-69AA0456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94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C83D280-E883-49B7-A942-6BCAD440D73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CEE29A5-4885-429C-98E5-0D70A080E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9A5-4885-429C-98E5-0D70A080EA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9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79E-90A7-4E6C-89D8-7E61D075A909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3299-D1C7-457B-B269-DDF5B308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79E-90A7-4E6C-89D8-7E61D075A909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3299-D1C7-457B-B269-DDF5B308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7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79E-90A7-4E6C-89D8-7E61D075A909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3299-D1C7-457B-B269-DDF5B308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0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79E-90A7-4E6C-89D8-7E61D075A909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3299-D1C7-457B-B269-DDF5B308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79E-90A7-4E6C-89D8-7E61D075A909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3299-D1C7-457B-B269-DDF5B308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2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79E-90A7-4E6C-89D8-7E61D075A909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3299-D1C7-457B-B269-DDF5B308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5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79E-90A7-4E6C-89D8-7E61D075A909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3299-D1C7-457B-B269-DDF5B308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7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79E-90A7-4E6C-89D8-7E61D075A909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3299-D1C7-457B-B269-DDF5B308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79E-90A7-4E6C-89D8-7E61D075A909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3299-D1C7-457B-B269-DDF5B308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79E-90A7-4E6C-89D8-7E61D075A909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3299-D1C7-457B-B269-DDF5B308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7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79E-90A7-4E6C-89D8-7E61D075A909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3299-D1C7-457B-B269-DDF5B308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F79E-90A7-4E6C-89D8-7E61D075A909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3299-D1C7-457B-B269-DDF5B308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6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rvingparkgardenclub.files.wordpress.com/2011/01/blue-jay1.jpg" TargetMode="External"/><Relationship Id="rId3" Type="http://schemas.openxmlformats.org/officeDocument/2006/relationships/hyperlink" Target="http://farm5.staticflickr.com/4048/4351158397_d9db91a5ae_z.jpg" TargetMode="External"/><Relationship Id="rId7" Type="http://schemas.openxmlformats.org/officeDocument/2006/relationships/hyperlink" Target="http://wwwdelivery.superstock.com/WI/223/4141/PreviewComp/SuperStock_4141-50394.jpg" TargetMode="External"/><Relationship Id="rId2" Type="http://schemas.openxmlformats.org/officeDocument/2006/relationships/hyperlink" Target="http://www.scilogs.fr/best-of-bestioles/files/04-Octonoba.yaeyamensis.stabilimentum.1.-.takinaw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1.staticflickr.com/9/8110/8602996685_45431e6965_z.jpg" TargetMode="External"/><Relationship Id="rId5" Type="http://schemas.openxmlformats.org/officeDocument/2006/relationships/hyperlink" Target="http://www.animalbehavioronline.com/spider3.JPG" TargetMode="External"/><Relationship Id="rId4" Type="http://schemas.openxmlformats.org/officeDocument/2006/relationships/hyperlink" Target="http://4.bp.blogspot.com/-zFLB-olBcHA/VCb5eU3IiTI/AAAAAAAA1r8/GEDHpJkyJvc/s1600/stabilimenta+spider+web.jpg" TargetMode="External"/><Relationship Id="rId9" Type="http://schemas.openxmlformats.org/officeDocument/2006/relationships/hyperlink" Target="http://breakinggroundgreenroof.com/blog/wp-content/uploads/BananSpider2_Edited_Web2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Spider web decorations or </a:t>
            </a:r>
            <a:r>
              <a:rPr lang="en-US" dirty="0" smtClean="0"/>
              <a:t>Stabilimenta</a:t>
            </a:r>
            <a:r>
              <a:rPr lang="en-US" dirty="0"/>
              <a:t>:</a:t>
            </a:r>
            <a:r>
              <a:rPr lang="en-US" dirty="0" smtClean="0"/>
              <a:t> function and adaptive significance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Emery </a:t>
            </a:r>
            <a:r>
              <a:rPr lang="en-US" dirty="0" err="1" smtClean="0"/>
              <a:t>Longan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1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 the web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stabilimenta strengthen the web, then we would expect more stabilimenta in windier areas </a:t>
            </a:r>
          </a:p>
          <a:p>
            <a:r>
              <a:rPr lang="en-US" dirty="0" smtClean="0"/>
              <a:t>Often this is not the case </a:t>
            </a:r>
          </a:p>
          <a:p>
            <a:r>
              <a:rPr lang="en-US" dirty="0" smtClean="0"/>
              <a:t>Stabilimenta loosely attached to web </a:t>
            </a:r>
          </a:p>
          <a:p>
            <a:r>
              <a:rPr lang="en-US" dirty="0" smtClean="0"/>
              <a:t>Largely not supported by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0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Thermoregulation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Juvenile spiders make disc like stabilimenta at a higher frequency </a:t>
            </a:r>
          </a:p>
          <a:p>
            <a:r>
              <a:rPr lang="en-US" dirty="0" smtClean="0"/>
              <a:t>Smaller, more vulnerable to changes in temp </a:t>
            </a:r>
          </a:p>
          <a:p>
            <a:r>
              <a:rPr lang="en-US" dirty="0" smtClean="0"/>
              <a:t>Can thermoregulate using shade provided by stabilimenta </a:t>
            </a:r>
          </a:p>
          <a:p>
            <a:r>
              <a:rPr lang="en-US" dirty="0" smtClean="0"/>
              <a:t>Not fully tested, but intuitively it makes sense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8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Non-adaptive </a:t>
            </a:r>
            <a:r>
              <a:rPr lang="en-US" dirty="0" smtClean="0"/>
              <a:t>explanations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Silk regulation </a:t>
            </a:r>
          </a:p>
          <a:p>
            <a:r>
              <a:rPr lang="en-US" dirty="0" smtClean="0"/>
              <a:t>Physiological byproduct of stress response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124200"/>
            <a:ext cx="3901707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53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Adaptive significance hard to tease out </a:t>
            </a:r>
          </a:p>
          <a:p>
            <a:r>
              <a:rPr lang="en-US" dirty="0" smtClean="0"/>
              <a:t>Lots of lineages, so probably lots of reasons these structures persisted and continue to persist </a:t>
            </a:r>
          </a:p>
          <a:p>
            <a:r>
              <a:rPr lang="en-US" dirty="0" smtClean="0"/>
              <a:t>However, we can say a few things with decent confidence…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5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credits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http://www.scilogs.fr/best-of-bestioles/files/04-Octonoba.yaeyamensis.stabilimentum.1.-.takinawa.jpg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http://farm5.staticflickr.com/4048/4351158397_d9db91a5ae_z.jpg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http://4.bp.blogspot.com/-zFLB-olBcHA/VCb5eU3IiTI/AAAAAAAA1r8/GEDHpJkyJvc/s1600/stabilimenta%2Bspider%2Bweb.jpg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http://www.animalbehavioronline.com/spider3.JPG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https://c1.staticflickr.com/9/8110/8602996685_45431e6965_z.jpg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http://wwwdelivery.superstock.com/WI/223/4141/PreviewComp/SuperStock_4141-50394.jpg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irvingparkgardenclub.files.wordpress.com/2011/01/blue-jay1.jpg</a:t>
            </a:r>
            <a:endParaRPr lang="en-US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breakinggroundgreenroof.com/blog/wp-content/uploads/BananSpider2_Edited_Web2.jpg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82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285750" marR="0" indent="-285750"/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Bruce MJ, Herberstein ME, Elgar MA, Bruce MJ. 2001.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Signaling conflict between prey and predator attraction : Signal conflict in spiders. J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Evol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Biol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14(5):786.</a:t>
            </a:r>
          </a:p>
          <a:p>
            <a:pPr marL="285750" marR="0" indent="-285750"/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Blackledge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T, Wenzel J,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Blackledge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TA, Wenzel JW,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Blackledge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TA. 1999. Do stabilimenta in orb webs attract prey or defend spiders?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Behav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Ecol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10(4):372.</a:t>
            </a:r>
          </a:p>
          <a:p>
            <a:pPr marL="285750" marR="0" indent="-28575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Craig CL. 1994. Limits to learning: Effects of predator pattern and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colour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on perception and avoidance-learning by prey.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Anim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Behav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47(5):1087.</a:t>
            </a:r>
          </a:p>
          <a:p>
            <a:pPr marL="285750" marR="0" indent="-28575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Craig CL and Bernard GD. 1990. Insect attraction to ultraviolet-reflecting spider webs and web decorations. Ecology 71(2):616-23.</a:t>
            </a:r>
          </a:p>
          <a:p>
            <a:pPr marL="285750" marR="0" indent="-28575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Eberhard WG. 1973. Stabilimenta on the webs of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uloborus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diversus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araneae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Uloboridae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and other spiders. J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Zool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171(3):367-84.</a:t>
            </a:r>
          </a:p>
          <a:p>
            <a:pPr marL="285750" marR="0" indent="-28575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Eberhard WG. 2003. Substitution of silk stabilimenta for egg sacs by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Allocyclosa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bifurca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araneae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Araneidae) suggests that silk stabilimenta function as camouflage devices.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Behaviour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140(7):847-68.</a:t>
            </a:r>
          </a:p>
          <a:p>
            <a:pPr marL="285750" marR="0" indent="-28575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Eisner T and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Nowicki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 1983. Spider web protection through visual advertisement: Role of the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stabilimentum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Science 219(4581):185-7.</a:t>
            </a:r>
          </a:p>
          <a:p>
            <a:pPr marL="285750" marR="0" indent="-285750"/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Herberstein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ME, Craig CL,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Coddington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JA, Elgar MA. 2000. The functional significance of silk decorations of orb-web spiders: A critical review of the empirical evidence. Biological Reviews 75(4):649.</a:t>
            </a:r>
          </a:p>
          <a:p>
            <a:pPr marL="285750" marR="0" indent="-285750"/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Jaffé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R, Eberhard W, Angelo CD,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Eusse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D, Gutierrez A,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Quijas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S, Rodríguez A, Rodríguez M. 2006. Caution, webs in the way! possible functions of silk stabilimenta in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gasteracantha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cancriformis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araneae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araneidae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J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Arachnol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34(2):448-55.</a:t>
            </a:r>
          </a:p>
          <a:p>
            <a:pPr marL="285750" marR="0" indent="-28575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Kerr AM. 1993. Low frequency of stabilimenta in orb webs of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Argiope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appensa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araneae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Araneidae) from Guam: An indirect effect of an introduced avian predator? Pac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47(4):328-37.</a:t>
            </a:r>
          </a:p>
          <a:p>
            <a:pPr marL="285750" marR="0" indent="-285750"/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Lubin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YD. 1974. Stabilimenta and barrier webs in the orb webs of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Argiope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argentata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araneae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araneidae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on Daphne and Santa Cruz Islands, Galapagos. J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Arachnol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2(2):119-26.</a:t>
            </a:r>
          </a:p>
          <a:p>
            <a:pPr marL="285750" marR="0" indent="-285750"/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WK and Li D. 2001. Stabilimenta attract unwelcome predators to orb-webs.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Biol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268(1476):1553-8.</a:t>
            </a:r>
          </a:p>
          <a:p>
            <a:pPr marL="285750" marR="0" indent="-28575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Starks Philip T. 2002. The adaptive significance of stabilimenta in orb-webs: A hierarchical approach.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Annales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zoologici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fennici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Helsinki: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Suomen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Biologian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Seura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Vanamo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1964-. 307 p.</a:t>
            </a:r>
          </a:p>
          <a:p>
            <a:pPr marL="285750" marR="0" indent="-28575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Tso I. 1996.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Stabilimentum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the garden spider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Argiope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trifasciata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 possible prey attractant.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Anim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Behav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52(1):183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6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Stabilimenta?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Conspicuous </a:t>
            </a:r>
          </a:p>
          <a:p>
            <a:r>
              <a:rPr lang="en-US" dirty="0" smtClean="0"/>
              <a:t>Break the symmetry of the typical orb web </a:t>
            </a:r>
          </a:p>
          <a:p>
            <a:r>
              <a:rPr lang="en-US" dirty="0" smtClean="0"/>
              <a:t>Made of silk, detritus, and/or egg sacs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4343400" cy="30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03239"/>
            <a:ext cx="228242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05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Info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Evolved independently nine times </a:t>
            </a:r>
          </a:p>
          <a:p>
            <a:r>
              <a:rPr lang="en-US" dirty="0" smtClean="0"/>
              <a:t>Ulborodae </a:t>
            </a:r>
            <a:r>
              <a:rPr lang="en-US" dirty="0"/>
              <a:t>and </a:t>
            </a:r>
            <a:r>
              <a:rPr lang="en-US" dirty="0" smtClean="0"/>
              <a:t>Araneidae</a:t>
            </a:r>
          </a:p>
          <a:p>
            <a:r>
              <a:rPr lang="en-US" dirty="0" smtClean="0"/>
              <a:t>Because of independent evolution…</a:t>
            </a:r>
          </a:p>
          <a:p>
            <a:pPr lvl="1"/>
            <a:r>
              <a:rPr lang="en-US" dirty="0" smtClean="0"/>
              <a:t>Likely multiple selective pressures brought these about </a:t>
            </a:r>
          </a:p>
          <a:p>
            <a:pPr lvl="1"/>
            <a:r>
              <a:rPr lang="en-US" dirty="0" smtClean="0"/>
              <a:t>Likely different </a:t>
            </a:r>
            <a:r>
              <a:rPr lang="en-US" dirty="0" smtClean="0"/>
              <a:t>selective </a:t>
            </a:r>
            <a:r>
              <a:rPr lang="en-US" dirty="0" smtClean="0"/>
              <a:t>pressures have allowed for different derived traits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0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Stabilimenta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 like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28635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91697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01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Stabilimenta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“X-like”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341376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97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Stabilimenta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conglomerate 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1722" y="2609103"/>
            <a:ext cx="4893580" cy="409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58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Camouflage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studies found stabilimenta make spiders harder to detect by humans </a:t>
            </a:r>
          </a:p>
          <a:p>
            <a:r>
              <a:rPr lang="en-US" dirty="0" smtClean="0"/>
              <a:t>Spiders orient their body position next to stabilimenta to make outline harder to discern </a:t>
            </a:r>
          </a:p>
          <a:p>
            <a:r>
              <a:rPr lang="en-US" dirty="0" smtClean="0"/>
              <a:t>This orientation is not maintained at night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3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Prey attractant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Thought to be a flower mimic </a:t>
            </a:r>
          </a:p>
          <a:p>
            <a:r>
              <a:rPr lang="en-US" dirty="0" smtClean="0"/>
              <a:t>Or reflect ultraviolet light that attracts insects</a:t>
            </a:r>
          </a:p>
          <a:p>
            <a:r>
              <a:rPr lang="en-US" dirty="0" smtClean="0"/>
              <a:t>Some insects captured more by decorated webs, but some are not 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4800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46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animal deterrent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is valuable resource </a:t>
            </a:r>
          </a:p>
          <a:p>
            <a:r>
              <a:rPr lang="en-US" dirty="0" smtClean="0"/>
              <a:t>Signal large animals of web’s presence, limit inadvertent destruction </a:t>
            </a:r>
          </a:p>
          <a:p>
            <a:r>
              <a:rPr lang="en-US" dirty="0" smtClean="0"/>
              <a:t>Contradictory selective pressure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951504" cy="295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1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758</Words>
  <Application>Microsoft Office PowerPoint</Application>
  <PresentationFormat>On-screen Show (4:3)</PresentationFormat>
  <Paragraphs>75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Spider web decorations or Stabilimenta: function and adaptive significance </vt:lpstr>
      <vt:lpstr>What are Stabilimenta? </vt:lpstr>
      <vt:lpstr>More general Info </vt:lpstr>
      <vt:lpstr>Types of Stabilimenta</vt:lpstr>
      <vt:lpstr>Types of Stabilimenta </vt:lpstr>
      <vt:lpstr>Types of Stabilimenta </vt:lpstr>
      <vt:lpstr>Camouflage </vt:lpstr>
      <vt:lpstr>Prey attractant </vt:lpstr>
      <vt:lpstr>Large animal deterrent </vt:lpstr>
      <vt:lpstr>Strengthen the web </vt:lpstr>
      <vt:lpstr>Thermoregulation </vt:lpstr>
      <vt:lpstr>Non-adaptive explanations </vt:lpstr>
      <vt:lpstr>In conclusion…</vt:lpstr>
      <vt:lpstr>Photo credits </vt:lpstr>
      <vt:lpstr>References </vt:lpstr>
    </vt:vector>
  </TitlesOfParts>
  <Company>Furman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Spider web decorations Stabilimenta: function and adaptive significance</dc:title>
  <dc:creator>labuser</dc:creator>
  <cp:lastModifiedBy>Emery Longan</cp:lastModifiedBy>
  <cp:revision>9</cp:revision>
  <cp:lastPrinted>2014-12-03T17:32:34Z</cp:lastPrinted>
  <dcterms:created xsi:type="dcterms:W3CDTF">2014-12-03T05:31:01Z</dcterms:created>
  <dcterms:modified xsi:type="dcterms:W3CDTF">2014-12-03T18:54:40Z</dcterms:modified>
</cp:coreProperties>
</file>